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755130" cy="37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5943600" cy="2856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584446"/>
            <a:ext cx="5943600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537200"/>
            <a:ext cx="7073265" cy="2476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54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956558"/>
            <a:ext cx="5943600" cy="3084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195311"/>
            <a:ext cx="5943600" cy="93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621023"/>
            <a:ext cx="5943600" cy="548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295138"/>
            <a:ext cx="5943600" cy="2175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70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110228"/>
            <a:ext cx="5943600" cy="3066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557015"/>
            <a:ext cx="5943600" cy="2101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811646"/>
            <a:ext cx="5772150" cy="267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43927" y="928242"/>
            <a:ext cx="5943600" cy="49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1899157"/>
            <a:ext cx="5943600" cy="2470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4851400"/>
            <a:ext cx="5943600" cy="1525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6529196"/>
            <a:ext cx="5943600" cy="210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7091045" cy="151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918460"/>
            <a:ext cx="5943600" cy="459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3854196"/>
            <a:ext cx="5943600" cy="3862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810248" cy="3353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434840"/>
            <a:ext cx="5618734" cy="998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910071"/>
            <a:ext cx="7232014" cy="325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7042784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965957"/>
            <a:ext cx="6915784" cy="3386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509511"/>
            <a:ext cx="7037451" cy="20262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17"/>
            <a:ext cx="7152005" cy="1209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290572"/>
            <a:ext cx="7135495" cy="252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290261"/>
            <a:ext cx="6952742" cy="379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7038340" cy="145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538095"/>
            <a:ext cx="7138034" cy="3683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374891"/>
            <a:ext cx="5943600" cy="46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7057135" cy="4056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5943600" cy="452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1861057"/>
            <a:ext cx="5943600" cy="2674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4688332"/>
            <a:ext cx="5943600" cy="1501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715389" y="6992111"/>
            <a:ext cx="4391025" cy="2552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2018-11-18T11:35:52Z</dcterms:created>
  <dcterms:modified xsi:type="dcterms:W3CDTF">2018-11-18T11:35:52Z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